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344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693" autoAdjust="0"/>
  </p:normalViewPr>
  <p:slideViewPr>
    <p:cSldViewPr>
      <p:cViewPr varScale="1">
        <p:scale>
          <a:sx n="122" d="100"/>
          <a:sy n="122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1FC61-9BDD-498C-BC01-FA665B99BECB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38022-0A14-4FE4-AB0A-02E34DD1FCF8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-1143040" y="0"/>
          <a:ext cx="11572956" cy="7000899"/>
        </p:xfrm>
        <a:graphic>
          <a:graphicData uri="http://schemas.openxmlformats.org/presentationml/2006/ole">
            <p:oleObj spid="_x0000_s2050" name="PDF" r:id="rId3" imgW="0" imgH="0" progId="FoxitReader.Document">
              <p:embed/>
            </p:oleObj>
          </a:graphicData>
        </a:graphic>
      </p:graphicFrame>
      <p:sp>
        <p:nvSpPr>
          <p:cNvPr id="5" name="Rectangle 4"/>
          <p:cNvSpPr/>
          <p:nvPr/>
        </p:nvSpPr>
        <p:spPr>
          <a:xfrm rot="1520116">
            <a:off x="1724520" y="1580311"/>
            <a:ext cx="200082" cy="383973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sz="700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 rot="17841526">
            <a:off x="1462381" y="1700167"/>
            <a:ext cx="73296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700" b="1" dirty="0" smtClean="0"/>
              <a:t>        6  -  6.a</a:t>
            </a:r>
            <a:endParaRPr lang="hr-HR" sz="700" b="1" dirty="0"/>
          </a:p>
        </p:txBody>
      </p:sp>
      <p:sp>
        <p:nvSpPr>
          <p:cNvPr id="23" name="Rectangle 22"/>
          <p:cNvSpPr/>
          <p:nvPr/>
        </p:nvSpPr>
        <p:spPr>
          <a:xfrm rot="1616456">
            <a:off x="4528177" y="2884722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4" name="TextBox 23"/>
          <p:cNvSpPr txBox="1"/>
          <p:nvPr/>
        </p:nvSpPr>
        <p:spPr>
          <a:xfrm rot="1481554">
            <a:off x="4373448" y="2909790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S1</a:t>
            </a:r>
            <a:endParaRPr lang="hr-HR" sz="800" dirty="0"/>
          </a:p>
        </p:txBody>
      </p:sp>
      <p:sp>
        <p:nvSpPr>
          <p:cNvPr id="46" name="Rectangle 45"/>
          <p:cNvSpPr/>
          <p:nvPr/>
        </p:nvSpPr>
        <p:spPr>
          <a:xfrm rot="1425894">
            <a:off x="5169670" y="3167932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8" name="Rectangle 47"/>
          <p:cNvSpPr/>
          <p:nvPr/>
        </p:nvSpPr>
        <p:spPr>
          <a:xfrm rot="1425894">
            <a:off x="5455421" y="3310807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9" name="Rectangle 48"/>
          <p:cNvSpPr/>
          <p:nvPr/>
        </p:nvSpPr>
        <p:spPr>
          <a:xfrm rot="1425894">
            <a:off x="5812611" y="3453684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0" name="Rectangle 49"/>
          <p:cNvSpPr/>
          <p:nvPr/>
        </p:nvSpPr>
        <p:spPr>
          <a:xfrm rot="1425894">
            <a:off x="6098363" y="3596559"/>
            <a:ext cx="156768" cy="162847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3" name="TextBox 52"/>
          <p:cNvSpPr txBox="1"/>
          <p:nvPr/>
        </p:nvSpPr>
        <p:spPr>
          <a:xfrm rot="1481554">
            <a:off x="5659332" y="3481294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S5</a:t>
            </a:r>
            <a:endParaRPr lang="hr-HR" sz="800" dirty="0"/>
          </a:p>
        </p:txBody>
      </p:sp>
      <p:sp>
        <p:nvSpPr>
          <p:cNvPr id="54" name="TextBox 53"/>
          <p:cNvSpPr txBox="1"/>
          <p:nvPr/>
        </p:nvSpPr>
        <p:spPr>
          <a:xfrm rot="1481554">
            <a:off x="6016522" y="3624170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S6</a:t>
            </a:r>
            <a:endParaRPr lang="hr-HR" sz="800" dirty="0"/>
          </a:p>
        </p:txBody>
      </p:sp>
      <p:sp>
        <p:nvSpPr>
          <p:cNvPr id="55" name="Rectangle 54"/>
          <p:cNvSpPr/>
          <p:nvPr/>
        </p:nvSpPr>
        <p:spPr>
          <a:xfrm rot="1289458">
            <a:off x="2287924" y="1347851"/>
            <a:ext cx="471837" cy="52721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dirty="0" smtClean="0">
                <a:solidFill>
                  <a:schemeClr val="tx1"/>
                </a:solidFill>
              </a:rPr>
              <a:t>ZRAČNI JASTUK</a:t>
            </a:r>
          </a:p>
          <a:p>
            <a:pPr algn="ctr"/>
            <a:r>
              <a:rPr lang="hr-HR" sz="900" b="1" dirty="0" smtClean="0">
                <a:solidFill>
                  <a:schemeClr val="tx1"/>
                </a:solidFill>
              </a:rPr>
              <a:t>30.a</a:t>
            </a:r>
            <a:endParaRPr lang="hr-HR" sz="900" b="1" dirty="0">
              <a:solidFill>
                <a:schemeClr val="tx1"/>
              </a:solidFill>
            </a:endParaRPr>
          </a:p>
        </p:txBody>
      </p:sp>
      <p:sp>
        <p:nvSpPr>
          <p:cNvPr id="109" name="Rectangle 108"/>
          <p:cNvSpPr/>
          <p:nvPr/>
        </p:nvSpPr>
        <p:spPr>
          <a:xfrm>
            <a:off x="-1285916" y="0"/>
            <a:ext cx="1171583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400" dirty="0"/>
              <a:t>Plan </a:t>
            </a:r>
            <a:r>
              <a:rPr lang="hr-HR" sz="1400" dirty="0" smtClean="0"/>
              <a:t>namjene </a:t>
            </a:r>
            <a:r>
              <a:rPr lang="hr-HR" sz="1400" dirty="0"/>
              <a:t>pomorskim dobrom na području Općine Pirovac</a:t>
            </a:r>
            <a:br>
              <a:rPr lang="hr-HR" sz="1400" dirty="0"/>
            </a:br>
            <a:r>
              <a:rPr lang="hr-HR" sz="1400" dirty="0"/>
              <a:t>za razdoblje od </a:t>
            </a:r>
            <a:r>
              <a:rPr lang="hr-HR" sz="1400" dirty="0" smtClean="0"/>
              <a:t>2026. </a:t>
            </a:r>
            <a:r>
              <a:rPr lang="hr-HR" sz="1400" dirty="0"/>
              <a:t>– 2028. godine</a:t>
            </a:r>
            <a:br>
              <a:rPr lang="hr-HR" sz="1400" dirty="0"/>
            </a:br>
            <a:r>
              <a:rPr lang="hr-HR" sz="1400" b="1" dirty="0"/>
              <a:t>OBALNI POJAS LOLIĆ I CENTAR – </a:t>
            </a:r>
            <a:r>
              <a:rPr lang="hr-HR" sz="1400" dirty="0"/>
              <a:t>Kartografski prikaz br. 3/</a:t>
            </a:r>
            <a:r>
              <a:rPr lang="hr-HR" sz="1400" dirty="0" err="1"/>
              <a:t>3</a:t>
            </a:r>
            <a:r>
              <a:rPr lang="hr-HR" sz="1400" dirty="0" smtClean="0"/>
              <a:t> </a:t>
            </a:r>
            <a:r>
              <a:rPr lang="hr-HR" dirty="0" smtClean="0"/>
              <a:t/>
            </a:r>
            <a:br>
              <a:rPr lang="hr-HR" dirty="0" smtClean="0"/>
            </a:br>
            <a:endParaRPr lang="hr-HR" dirty="0"/>
          </a:p>
        </p:txBody>
      </p:sp>
      <p:sp>
        <p:nvSpPr>
          <p:cNvPr id="114" name="Rectangle 113"/>
          <p:cNvSpPr/>
          <p:nvPr/>
        </p:nvSpPr>
        <p:spPr>
          <a:xfrm rot="1479489">
            <a:off x="5226586" y="2869141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5" name="Rectangle 114"/>
          <p:cNvSpPr/>
          <p:nvPr/>
        </p:nvSpPr>
        <p:spPr>
          <a:xfrm rot="1479489">
            <a:off x="5369464" y="2940579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6" name="Rectangle 115"/>
          <p:cNvSpPr/>
          <p:nvPr/>
        </p:nvSpPr>
        <p:spPr>
          <a:xfrm rot="1479489">
            <a:off x="5512339" y="3012017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7" name="Rectangle 116"/>
          <p:cNvSpPr/>
          <p:nvPr/>
        </p:nvSpPr>
        <p:spPr>
          <a:xfrm rot="1479489">
            <a:off x="5655214" y="3083455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8" name="Rectangle 117"/>
          <p:cNvSpPr/>
          <p:nvPr/>
        </p:nvSpPr>
        <p:spPr>
          <a:xfrm rot="1479489">
            <a:off x="5798092" y="3154893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19" name="Rectangle 118"/>
          <p:cNvSpPr/>
          <p:nvPr/>
        </p:nvSpPr>
        <p:spPr>
          <a:xfrm rot="1479489">
            <a:off x="5940967" y="3226331"/>
            <a:ext cx="71438" cy="7143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21" name="TextBox 120"/>
          <p:cNvSpPr txBox="1"/>
          <p:nvPr/>
        </p:nvSpPr>
        <p:spPr>
          <a:xfrm rot="1732866">
            <a:off x="5173321" y="2716044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K6</a:t>
            </a:r>
            <a:endParaRPr lang="hr-HR" sz="800" b="1" dirty="0"/>
          </a:p>
        </p:txBody>
      </p:sp>
      <p:sp>
        <p:nvSpPr>
          <p:cNvPr id="123" name="TextBox 122"/>
          <p:cNvSpPr txBox="1"/>
          <p:nvPr/>
        </p:nvSpPr>
        <p:spPr>
          <a:xfrm rot="1732866">
            <a:off x="5316196" y="2787482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K5</a:t>
            </a:r>
            <a:endParaRPr lang="hr-HR" sz="800" b="1" dirty="0"/>
          </a:p>
        </p:txBody>
      </p:sp>
      <p:sp>
        <p:nvSpPr>
          <p:cNvPr id="124" name="TextBox 123"/>
          <p:cNvSpPr txBox="1"/>
          <p:nvPr/>
        </p:nvSpPr>
        <p:spPr>
          <a:xfrm rot="1732866">
            <a:off x="5459073" y="2858920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K4</a:t>
            </a:r>
            <a:endParaRPr lang="hr-HR" sz="800" b="1" dirty="0"/>
          </a:p>
        </p:txBody>
      </p:sp>
      <p:sp>
        <p:nvSpPr>
          <p:cNvPr id="125" name="TextBox 124"/>
          <p:cNvSpPr txBox="1"/>
          <p:nvPr/>
        </p:nvSpPr>
        <p:spPr>
          <a:xfrm rot="1732866">
            <a:off x="5601948" y="2930358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K3</a:t>
            </a:r>
            <a:endParaRPr lang="hr-HR" sz="800" b="1" dirty="0"/>
          </a:p>
        </p:txBody>
      </p:sp>
      <p:sp>
        <p:nvSpPr>
          <p:cNvPr id="126" name="TextBox 125"/>
          <p:cNvSpPr txBox="1"/>
          <p:nvPr/>
        </p:nvSpPr>
        <p:spPr>
          <a:xfrm rot="1732866">
            <a:off x="5744823" y="3001796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K2</a:t>
            </a:r>
            <a:endParaRPr lang="hr-HR" sz="800" b="1" dirty="0"/>
          </a:p>
        </p:txBody>
      </p:sp>
      <p:sp>
        <p:nvSpPr>
          <p:cNvPr id="127" name="TextBox 126"/>
          <p:cNvSpPr txBox="1"/>
          <p:nvPr/>
        </p:nvSpPr>
        <p:spPr>
          <a:xfrm rot="1732866">
            <a:off x="5887701" y="3073234"/>
            <a:ext cx="3571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800" b="1" dirty="0" smtClean="0"/>
              <a:t>K1</a:t>
            </a:r>
            <a:endParaRPr lang="hr-HR" sz="800" b="1" dirty="0"/>
          </a:p>
        </p:txBody>
      </p:sp>
      <p:sp>
        <p:nvSpPr>
          <p:cNvPr id="72" name="Snip Same Side Corner Rectangle 71"/>
          <p:cNvSpPr/>
          <p:nvPr/>
        </p:nvSpPr>
        <p:spPr>
          <a:xfrm rot="1331453">
            <a:off x="306618" y="2348180"/>
            <a:ext cx="365040" cy="18225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b="1" dirty="0" smtClean="0">
                <a:solidFill>
                  <a:schemeClr val="tx1"/>
                </a:solidFill>
              </a:rPr>
              <a:t>K7</a:t>
            </a:r>
            <a:endParaRPr lang="hr-HR" sz="1100" b="1" dirty="0">
              <a:solidFill>
                <a:schemeClr val="tx1"/>
              </a:solidFill>
            </a:endParaRPr>
          </a:p>
        </p:txBody>
      </p:sp>
      <p:sp>
        <p:nvSpPr>
          <p:cNvPr id="73" name="Snip Same Side Corner Rectangle 72"/>
          <p:cNvSpPr/>
          <p:nvPr/>
        </p:nvSpPr>
        <p:spPr>
          <a:xfrm rot="1331453">
            <a:off x="-50571" y="2205303"/>
            <a:ext cx="365040" cy="18225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700" b="1" dirty="0" smtClean="0">
                <a:solidFill>
                  <a:schemeClr val="tx1"/>
                </a:solidFill>
              </a:rPr>
              <a:t>21a</a:t>
            </a:r>
            <a:endParaRPr lang="hr-HR" sz="1100" b="1" dirty="0">
              <a:solidFill>
                <a:schemeClr val="tx1"/>
              </a:solidFill>
            </a:endParaRPr>
          </a:p>
        </p:txBody>
      </p:sp>
      <p:sp>
        <p:nvSpPr>
          <p:cNvPr id="59" name="Snip Same Side Corner Rectangle 58"/>
          <p:cNvSpPr/>
          <p:nvPr/>
        </p:nvSpPr>
        <p:spPr>
          <a:xfrm rot="17618918">
            <a:off x="5500721" y="4984706"/>
            <a:ext cx="403950" cy="159532"/>
          </a:xfrm>
          <a:prstGeom prst="snip2Same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900" b="1" dirty="0" smtClean="0">
                <a:solidFill>
                  <a:schemeClr val="tx1"/>
                </a:solidFill>
              </a:rPr>
              <a:t>21b</a:t>
            </a:r>
            <a:endParaRPr lang="hr-HR" sz="900" b="1" dirty="0">
              <a:solidFill>
                <a:schemeClr val="tx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17967308">
            <a:off x="4614823" y="2576267"/>
            <a:ext cx="455335" cy="2000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700" b="1" dirty="0" smtClean="0"/>
              <a:t>A.1-A.2</a:t>
            </a:r>
            <a:endParaRPr lang="hr-HR" sz="700" b="1" dirty="0"/>
          </a:p>
        </p:txBody>
      </p:sp>
      <p:sp>
        <p:nvSpPr>
          <p:cNvPr id="44" name="TextBox 43"/>
          <p:cNvSpPr txBox="1"/>
          <p:nvPr/>
        </p:nvSpPr>
        <p:spPr>
          <a:xfrm rot="1481554">
            <a:off x="5302142" y="3338418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S4</a:t>
            </a:r>
            <a:endParaRPr lang="hr-HR" sz="800" dirty="0"/>
          </a:p>
        </p:txBody>
      </p:sp>
      <p:sp>
        <p:nvSpPr>
          <p:cNvPr id="45" name="TextBox 44"/>
          <p:cNvSpPr txBox="1"/>
          <p:nvPr/>
        </p:nvSpPr>
        <p:spPr>
          <a:xfrm rot="1481554">
            <a:off x="4873515" y="3124104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       S3</a:t>
            </a:r>
            <a:endParaRPr lang="hr-HR" sz="800" dirty="0"/>
          </a:p>
        </p:txBody>
      </p:sp>
      <p:sp>
        <p:nvSpPr>
          <p:cNvPr id="47" name="Rectangle 46"/>
          <p:cNvSpPr/>
          <p:nvPr/>
        </p:nvSpPr>
        <p:spPr>
          <a:xfrm rot="1616456">
            <a:off x="4813929" y="3027598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6" name="TextBox 55"/>
          <p:cNvSpPr txBox="1"/>
          <p:nvPr/>
        </p:nvSpPr>
        <p:spPr>
          <a:xfrm rot="1481554">
            <a:off x="4659200" y="3052667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S2</a:t>
            </a:r>
            <a:endParaRPr lang="hr-HR" sz="800" dirty="0"/>
          </a:p>
        </p:txBody>
      </p:sp>
      <p:sp>
        <p:nvSpPr>
          <p:cNvPr id="41" name="Rectangle 40"/>
          <p:cNvSpPr/>
          <p:nvPr/>
        </p:nvSpPr>
        <p:spPr>
          <a:xfrm rot="1616456">
            <a:off x="3456606" y="2241780"/>
            <a:ext cx="158478" cy="159861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43" name="TextBox 42"/>
          <p:cNvSpPr txBox="1"/>
          <p:nvPr/>
        </p:nvSpPr>
        <p:spPr>
          <a:xfrm rot="1481554">
            <a:off x="3301878" y="2266849"/>
            <a:ext cx="639532" cy="21544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    B1</a:t>
            </a:r>
            <a:endParaRPr lang="hr-HR" sz="800" dirty="0"/>
          </a:p>
        </p:txBody>
      </p:sp>
      <p:graphicFrame>
        <p:nvGraphicFramePr>
          <p:cNvPr id="38" name="Table 37"/>
          <p:cNvGraphicFramePr>
            <a:graphicFrameLocks noGrp="1"/>
          </p:cNvGraphicFramePr>
          <p:nvPr/>
        </p:nvGraphicFramePr>
        <p:xfrm>
          <a:off x="785786" y="2500306"/>
          <a:ext cx="3000396" cy="3930337"/>
        </p:xfrm>
        <a:graphic>
          <a:graphicData uri="http://schemas.openxmlformats.org/drawingml/2006/table">
            <a:tbl>
              <a:tblPr/>
              <a:tblGrid>
                <a:gridCol w="624142"/>
                <a:gridCol w="691820"/>
                <a:gridCol w="691820"/>
                <a:gridCol w="496307"/>
                <a:gridCol w="496307"/>
              </a:tblGrid>
              <a:tr h="163199"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  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6319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Sredstvo i mikrolokacija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6319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21.a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35m2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21.b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13298/13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15m2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Pokretni aparat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Štandovi / Kućice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*608 južna strana objekta "Limenka"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K4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K5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prodaja iz objekta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K7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Mopedi</a:t>
                      </a:r>
                    </a:p>
                  </a:txBody>
                  <a:tcPr marL="8759" marR="8759" marT="875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Bicikli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951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zabavne i rekreacijske djelatnosti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30.a 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9519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Novčarske uslzge putem Bankomata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prodaja sa stolića   ( do 2m2  )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pl-PL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 dijelu k.č 3899/6 uz obalnu šetnicu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S2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S4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S5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63199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S6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8759" marR="8759" marT="875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</TotalTime>
  <Words>186</Words>
  <Application>Microsoft Office PowerPoint</Application>
  <PresentationFormat>On-screen Show (4:3)</PresentationFormat>
  <Paragraphs>111</Paragraphs>
  <Slides>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Office Theme</vt:lpstr>
      <vt:lpstr>PDF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205</cp:revision>
  <dcterms:created xsi:type="dcterms:W3CDTF">2025-10-30T10:26:54Z</dcterms:created>
  <dcterms:modified xsi:type="dcterms:W3CDTF">2026-04-29T05:38:26Z</dcterms:modified>
</cp:coreProperties>
</file>