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50" d="100"/>
          <a:sy n="150" d="100"/>
        </p:scale>
        <p:origin x="-552" y="10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63FD4-1BA6-482F-A7ED-A9E5871DAC44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59297-054D-4CDF-BBB2-36FD2362417E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42984"/>
            <a:ext cx="884866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142844" y="214290"/>
            <a:ext cx="9001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dirty="0"/>
              <a:t>Plan upravljanja pomorskim dobrom na području Općine Pirovac za razdoblje od 2024. – 2028. godine</a:t>
            </a:r>
            <a:br>
              <a:rPr lang="hr-HR" dirty="0"/>
            </a:br>
            <a:r>
              <a:rPr lang="hr-HR" b="1" dirty="0"/>
              <a:t>OBALNI POJAS STARINE I STARA RIVA – </a:t>
            </a:r>
            <a:r>
              <a:rPr lang="hr-HR" dirty="0"/>
              <a:t>Kartografski prikaz br. 2/</a:t>
            </a:r>
            <a:r>
              <a:rPr lang="hr-HR" dirty="0" err="1"/>
              <a:t>2</a:t>
            </a:r>
            <a:r>
              <a:rPr lang="hr-HR" dirty="0" smtClean="0"/>
              <a:t> </a:t>
            </a:r>
            <a:br>
              <a:rPr lang="hr-HR" dirty="0" smtClean="0"/>
            </a:br>
            <a:endParaRPr lang="hr-HR" dirty="0"/>
          </a:p>
        </p:txBody>
      </p:sp>
      <p:sp>
        <p:nvSpPr>
          <p:cNvPr id="11" name="TextBox 10"/>
          <p:cNvSpPr txBox="1"/>
          <p:nvPr/>
        </p:nvSpPr>
        <p:spPr>
          <a:xfrm>
            <a:off x="4572000" y="2786058"/>
            <a:ext cx="214314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800" dirty="0"/>
              <a:t>6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000628" y="2571744"/>
            <a:ext cx="285752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800" dirty="0" smtClean="0"/>
              <a:t>12</a:t>
            </a:r>
            <a:endParaRPr lang="hr-HR" sz="800" dirty="0"/>
          </a:p>
        </p:txBody>
      </p:sp>
      <p:sp>
        <p:nvSpPr>
          <p:cNvPr id="13" name="TextBox 12"/>
          <p:cNvSpPr txBox="1"/>
          <p:nvPr/>
        </p:nvSpPr>
        <p:spPr>
          <a:xfrm>
            <a:off x="6286512" y="2643182"/>
            <a:ext cx="214314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800" dirty="0" smtClean="0"/>
              <a:t>1</a:t>
            </a:r>
            <a:endParaRPr lang="hr-HR" sz="800" dirty="0"/>
          </a:p>
        </p:txBody>
      </p:sp>
      <p:sp>
        <p:nvSpPr>
          <p:cNvPr id="15" name="TextBox 14"/>
          <p:cNvSpPr txBox="1"/>
          <p:nvPr/>
        </p:nvSpPr>
        <p:spPr>
          <a:xfrm>
            <a:off x="7143768" y="2857496"/>
            <a:ext cx="214314" cy="2154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hr-HR" sz="800" dirty="0"/>
              <a:t>7</a:t>
            </a:r>
          </a:p>
        </p:txBody>
      </p:sp>
      <p:graphicFrame>
        <p:nvGraphicFramePr>
          <p:cNvPr id="16" name="Table 15"/>
          <p:cNvGraphicFramePr>
            <a:graphicFrameLocks noGrp="1"/>
          </p:cNvGraphicFramePr>
          <p:nvPr/>
        </p:nvGraphicFramePr>
        <p:xfrm>
          <a:off x="1643042" y="3632565"/>
          <a:ext cx="4927600" cy="1010881"/>
        </p:xfrm>
        <a:graphic>
          <a:graphicData uri="http://schemas.openxmlformats.org/drawingml/2006/table">
            <a:tbl>
              <a:tblPr/>
              <a:tblGrid>
                <a:gridCol w="2322338"/>
                <a:gridCol w="306501"/>
                <a:gridCol w="1119909"/>
                <a:gridCol w="589426"/>
                <a:gridCol w="589426"/>
              </a:tblGrid>
              <a:tr h="145676">
                <a:tc>
                  <a:txBody>
                    <a:bodyPr/>
                    <a:lstStyle/>
                    <a:p>
                      <a:pPr algn="l" fontAlgn="b"/>
                      <a:endParaRPr lang="hr-H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hr-HR" sz="8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Broj </a:t>
                      </a:r>
                      <a:b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sredstava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  <a:tr h="152960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Sredstvo i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mikrolokacija</a:t>
                      </a:r>
                      <a:endParaRPr lang="hr-H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Rok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152960"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Plovila na motorni pogon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hr-HR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      - 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ispred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*705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296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Iznajmljivanje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plažne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opreme</a:t>
                      </a:r>
                      <a:b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(suncobrani, ležaljke)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ispred k.č. 937/4</a:t>
                      </a:r>
                      <a:b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ispred k.č. 944/3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52960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42616">
                <a:tc>
                  <a:txBody>
                    <a:bodyPr/>
                    <a:lstStyle/>
                    <a:p>
                      <a:pPr algn="ctr" fontAlgn="ctr"/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Pružanje usluga na kolicima ili</a:t>
                      </a:r>
                      <a:br>
                        <a:rPr lang="pl-PL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r>
                        <a:rPr lang="pl-PL" sz="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sličnim napravama (do 2 m2)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12.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- ispred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k.č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. 937/4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71</Words>
  <Application>Microsoft Office PowerPoint</Application>
  <PresentationFormat>On-screen Show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Slavica</dc:creator>
  <cp:lastModifiedBy>Slavica</cp:lastModifiedBy>
  <cp:revision>10</cp:revision>
  <dcterms:created xsi:type="dcterms:W3CDTF">2025-11-24T10:45:56Z</dcterms:created>
  <dcterms:modified xsi:type="dcterms:W3CDTF">2026-04-29T06:28:42Z</dcterms:modified>
</cp:coreProperties>
</file>