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25" d="100"/>
          <a:sy n="125" d="100"/>
        </p:scale>
        <p:origin x="-127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CE2AB8-0DBE-4EB8-A2EE-0A321B155D88}" type="datetimeFigureOut">
              <a:rPr lang="sr-Latn-CS" smtClean="0"/>
              <a:pPr/>
              <a:t>29.4.2026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0E71DD-5D7F-472E-9A85-2242537BD8A7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142984"/>
            <a:ext cx="8805354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14282" y="142852"/>
            <a:ext cx="87868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dirty="0"/>
              <a:t>Plan upravljanja pomorskim dobrom na području Općine Pirovac za razdoblje od 2024. – 2028. godine</a:t>
            </a:r>
            <a:br>
              <a:rPr lang="hr-HR" dirty="0"/>
            </a:br>
            <a:r>
              <a:rPr lang="hr-HR" b="1" dirty="0"/>
              <a:t>OBALNI POJAS STARINE I STARA RIVA – </a:t>
            </a:r>
            <a:r>
              <a:rPr lang="hr-HR" dirty="0"/>
              <a:t>Kartografski prikaz br. 1/2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3786190"/>
            <a:ext cx="28575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15</a:t>
            </a:r>
            <a:endParaRPr lang="hr-HR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1214414" y="3643314"/>
            <a:ext cx="28575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16</a:t>
            </a:r>
            <a:endParaRPr lang="hr-HR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85918" y="3500438"/>
            <a:ext cx="28575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17</a:t>
            </a:r>
            <a:endParaRPr lang="hr-HR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4714876" y="2714620"/>
            <a:ext cx="214314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2</a:t>
            </a:r>
            <a:endParaRPr lang="hr-HR" sz="800" dirty="0"/>
          </a:p>
        </p:txBody>
      </p:sp>
      <p:sp>
        <p:nvSpPr>
          <p:cNvPr id="15" name="TextBox 14"/>
          <p:cNvSpPr txBox="1"/>
          <p:nvPr/>
        </p:nvSpPr>
        <p:spPr>
          <a:xfrm>
            <a:off x="8501090" y="3571876"/>
            <a:ext cx="2143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/>
              <a:t>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58082" y="3571876"/>
            <a:ext cx="35719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1.a</a:t>
            </a:r>
            <a:endParaRPr lang="hr-HR" sz="800" dirty="0"/>
          </a:p>
        </p:txBody>
      </p:sp>
      <p:sp>
        <p:nvSpPr>
          <p:cNvPr id="19" name="TextBox 18"/>
          <p:cNvSpPr txBox="1"/>
          <p:nvPr/>
        </p:nvSpPr>
        <p:spPr>
          <a:xfrm rot="19901570">
            <a:off x="4030219" y="2572114"/>
            <a:ext cx="35719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 smtClean="0"/>
              <a:t>13a</a:t>
            </a:r>
            <a:endParaRPr lang="hr-HR" sz="800" dirty="0"/>
          </a:p>
        </p:txBody>
      </p:sp>
      <p:sp>
        <p:nvSpPr>
          <p:cNvPr id="23" name="TextBox 22"/>
          <p:cNvSpPr txBox="1"/>
          <p:nvPr/>
        </p:nvSpPr>
        <p:spPr>
          <a:xfrm>
            <a:off x="5715008" y="2428868"/>
            <a:ext cx="21431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hr-HR" sz="800" dirty="0"/>
              <a:t>4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2857488" y="3500438"/>
          <a:ext cx="3786214" cy="2306955"/>
        </p:xfrm>
        <a:graphic>
          <a:graphicData uri="http://schemas.openxmlformats.org/drawingml/2006/table">
            <a:tbl>
              <a:tblPr/>
              <a:tblGrid>
                <a:gridCol w="787608"/>
                <a:gridCol w="873012"/>
                <a:gridCol w="873012"/>
                <a:gridCol w="626291"/>
                <a:gridCol w="626291"/>
              </a:tblGrid>
              <a:tr h="19050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Sredstvo  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 </a:t>
                      </a:r>
                      <a:r>
                        <a:rPr lang="hr-HR" sz="8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mikrolokacija</a:t>
                      </a:r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Rok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8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Broj sredstava</a:t>
                      </a:r>
                      <a:endParaRPr lang="hr-HR" sz="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Plovila na motorni pogon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pl-PL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na dijelu gata k.č 3897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Plovila pogonjena ljudskom snagom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l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13299/10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(daska za jedrenje, sandolina,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pedalina, sup daska i sl.)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Iznajmljivanje plažne opreme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*711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(suncobrani, ležaljke)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ispred k.č. *687/2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Iz objekta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 13.a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 -ispred k.č  260/3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190500">
                <a:tc rowSpan="3">
                  <a:txBody>
                    <a:bodyPr/>
                    <a:lstStyle/>
                    <a:p>
                      <a:pPr algn="ctr" rtl="0" fontAlgn="ctr"/>
                      <a:r>
                        <a:rPr lang="pt-B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Info pult (do 2 m2)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 na dijelu k.č. 13298/21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</a:tr>
              <a:tr h="190500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hr-HR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133</Words>
  <Application>Microsoft Office PowerPoint</Application>
  <PresentationFormat>On-screen Show (4:3)</PresentationFormat>
  <Paragraphs>51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Slavica</dc:creator>
  <cp:lastModifiedBy>Slavica</cp:lastModifiedBy>
  <cp:revision>51</cp:revision>
  <dcterms:created xsi:type="dcterms:W3CDTF">2025-11-20T12:22:44Z</dcterms:created>
  <dcterms:modified xsi:type="dcterms:W3CDTF">2026-04-29T06:25:38Z</dcterms:modified>
</cp:coreProperties>
</file>