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144" y="-12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E1636-3A97-4D29-BAAA-610AC07E3FF2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CF942-5856-4E7D-A5FF-E82A0F463699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24"/>
            <a:ext cx="6858000" cy="754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4"/>
          <p:cNvSpPr/>
          <p:nvPr/>
        </p:nvSpPr>
        <p:spPr>
          <a:xfrm>
            <a:off x="0" y="0"/>
            <a:ext cx="7143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600" dirty="0"/>
              <a:t>Plan upravljanja pomorskim dobrom na području Općine Pirovac za razdoblje od 2024. – 2028. godine</a:t>
            </a:r>
            <a:br>
              <a:rPr lang="hr-HR" sz="1600" dirty="0"/>
            </a:br>
            <a:r>
              <a:rPr lang="hr-HR" sz="1600" b="1" dirty="0"/>
              <a:t>OBALNI POJAS LOLIĆ I CENTAR – </a:t>
            </a:r>
            <a:r>
              <a:rPr lang="hr-HR" sz="1600" dirty="0"/>
              <a:t>Kartografski prikaz br. 2/3</a:t>
            </a:r>
            <a:r>
              <a:rPr lang="hr-HR" sz="1600" dirty="0" smtClean="0"/>
              <a:t> 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12" name="TextBox 11"/>
          <p:cNvSpPr txBox="1"/>
          <p:nvPr/>
        </p:nvSpPr>
        <p:spPr>
          <a:xfrm>
            <a:off x="3429000" y="1928794"/>
            <a:ext cx="35719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/>
              <a:t>3</a:t>
            </a:r>
            <a:r>
              <a:rPr lang="hr-HR" sz="1100" dirty="0" smtClean="0"/>
              <a:t>2</a:t>
            </a:r>
            <a:endParaRPr lang="hr-HR" sz="1100" dirty="0"/>
          </a:p>
        </p:txBody>
      </p:sp>
      <p:sp>
        <p:nvSpPr>
          <p:cNvPr id="13" name="TextBox 12"/>
          <p:cNvSpPr txBox="1"/>
          <p:nvPr/>
        </p:nvSpPr>
        <p:spPr>
          <a:xfrm>
            <a:off x="2857496" y="6429388"/>
            <a:ext cx="35719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13</a:t>
            </a:r>
            <a:endParaRPr lang="hr-HR" sz="1100" dirty="0"/>
          </a:p>
        </p:txBody>
      </p:sp>
      <p:sp>
        <p:nvSpPr>
          <p:cNvPr id="16" name="TextBox 15"/>
          <p:cNvSpPr txBox="1"/>
          <p:nvPr/>
        </p:nvSpPr>
        <p:spPr>
          <a:xfrm>
            <a:off x="2214554" y="2428860"/>
            <a:ext cx="571504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11-12</a:t>
            </a:r>
            <a:endParaRPr lang="hr-HR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2928934" y="2357422"/>
            <a:ext cx="357190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23</a:t>
            </a:r>
            <a:endParaRPr lang="hr-HR" sz="1100" dirty="0"/>
          </a:p>
        </p:txBody>
      </p:sp>
      <p:sp>
        <p:nvSpPr>
          <p:cNvPr id="20" name="TextBox 19"/>
          <p:cNvSpPr txBox="1"/>
          <p:nvPr/>
        </p:nvSpPr>
        <p:spPr>
          <a:xfrm>
            <a:off x="2214554" y="4429124"/>
            <a:ext cx="42862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13a</a:t>
            </a:r>
            <a:endParaRPr lang="hr-HR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2071678" y="4714876"/>
            <a:ext cx="42862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21.c</a:t>
            </a:r>
            <a:endParaRPr lang="hr-HR" sz="1100" dirty="0"/>
          </a:p>
        </p:txBody>
      </p:sp>
      <p:sp>
        <p:nvSpPr>
          <p:cNvPr id="19" name="TextBox 18"/>
          <p:cNvSpPr txBox="1"/>
          <p:nvPr/>
        </p:nvSpPr>
        <p:spPr>
          <a:xfrm>
            <a:off x="2857496" y="6715140"/>
            <a:ext cx="428628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19.a</a:t>
            </a:r>
            <a:endParaRPr lang="hr-HR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2428868" y="2714612"/>
            <a:ext cx="500066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1100" dirty="0" smtClean="0"/>
              <a:t>18.a</a:t>
            </a:r>
            <a:endParaRPr lang="hr-HR" sz="1100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357563" y="2428860"/>
          <a:ext cx="3357586" cy="4193142"/>
        </p:xfrm>
        <a:graphic>
          <a:graphicData uri="http://schemas.openxmlformats.org/drawingml/2006/table">
            <a:tbl>
              <a:tblPr/>
              <a:tblGrid>
                <a:gridCol w="981332"/>
                <a:gridCol w="233113"/>
                <a:gridCol w="458708"/>
                <a:gridCol w="691821"/>
                <a:gridCol w="496306"/>
                <a:gridCol w="496306"/>
              </a:tblGrid>
              <a:tr h="173558">
                <a:tc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24" marR="6524" marT="6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24" marR="6524" marT="6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24" marR="6524" marT="6524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524" marR="6524" marT="6524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3558">
                <a:tc gridSpan="4">
                  <a:txBody>
                    <a:bodyPr/>
                    <a:lstStyle/>
                    <a:p>
                      <a:pPr algn="ctr" rtl="0" fontAlgn="b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Sredstvo i </a:t>
                      </a:r>
                      <a:r>
                        <a:rPr lang="hr-HR" sz="9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mikrolokacija</a:t>
                      </a:r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33025">
                <a:tc rowSpan="4" gridSpan="2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Iznajmljivanje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plažne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opreme (suncobrani i ležaljke)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pPr algn="ctr" rtl="0" fontAlgn="ctr"/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11.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k.č.362/1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333025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hr-H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ispred k.č.361/1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333025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rtl="0" fontAlgn="ctr"/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k.č.348/3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225445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l" rtl="0" fontAlgn="b"/>
                      <a:endParaRPr lang="hr-H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   </a:t>
                      </a:r>
                      <a:r>
                        <a:rPr lang="hr-HR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13.a </a:t>
                      </a:r>
                      <a:endParaRPr lang="hr-H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-ispred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358 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33025">
                <a:tc rowSpan="3" gridSpan="2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Terase 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pPr algn="ctr" rtl="0" fontAlgn="b"/>
                      <a:endParaRPr lang="hr-HR" sz="9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21.c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355/1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m2</a:t>
                      </a:r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333025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rtl="0" fontAlgn="b"/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18.a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k.č.13468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50 m2 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</a:tr>
              <a:tr h="333025">
                <a:tc gridSpan="2"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 rtl="0" fontAlgn="b"/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19.a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342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9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30m2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4711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Pružanje usluga na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hr-HR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23. 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362/1 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4711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kolicima ili sličnim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34711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napravama (do 2 m2)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495198"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Njega i održavanje tijela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hr-HR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32.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-ispred </a:t>
                      </a:r>
                      <a:r>
                        <a:rPr lang="hr-HR" sz="10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  362/2  </a:t>
                      </a:r>
                    </a:p>
                  </a:txBody>
                  <a:tcPr marL="6524" marR="6524" marT="6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524" marR="6524" marT="65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133</Words>
  <Application>Microsoft Office PowerPoint</Application>
  <PresentationFormat>On-screen Show (4:3)</PresentationFormat>
  <Paragraphs>59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47</cp:revision>
  <dcterms:created xsi:type="dcterms:W3CDTF">2025-11-20T07:10:16Z</dcterms:created>
  <dcterms:modified xsi:type="dcterms:W3CDTF">2026-04-29T06:19:03Z</dcterms:modified>
</cp:coreProperties>
</file>