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sr-Latn-C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22" d="100"/>
          <a:sy n="122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4EE47-48C6-4675-9871-B1A2149431BF}" type="datetimeFigureOut">
              <a:rPr lang="sr-Latn-CS" smtClean="0"/>
              <a:pPr/>
              <a:t>5.5.2026</a:t>
            </a:fld>
            <a:endParaRPr lang="hr-H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hr-H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A7A4E2-5A46-4EFA-BB0C-BB9CE910D94B}" type="slidenum">
              <a:rPr lang="hr-HR" smtClean="0"/>
              <a:pPr/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000108"/>
            <a:ext cx="8143932" cy="5236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357166"/>
            <a:ext cx="9144000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PLAN NAMJENE JAVNIH POVR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hr-HR" sz="12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hr-HR" sz="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JAVNI NATJEČAJ ZA DAVANJE U ZAKUP JAVNIH POVR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Š</a:t>
            </a:r>
            <a:r>
              <a:rPr kumimoji="0" lang="hr-HR" sz="12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INA U SEZONAMA 2026., 2027. I 2028.</a:t>
            </a:r>
            <a:endParaRPr kumimoji="0" lang="hr-HR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5857884" y="1928802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A1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5786446" y="2214554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A2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5357818" y="3071810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A3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5143504" y="3571876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A4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5000628" y="3786190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A5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13" name="Rectangle 12"/>
          <p:cNvSpPr/>
          <p:nvPr/>
        </p:nvSpPr>
        <p:spPr>
          <a:xfrm rot="2051741">
            <a:off x="3742622" y="1914317"/>
            <a:ext cx="1575119" cy="329493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D1 – DJEČJI AUTIĆI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5214942" y="3357562"/>
            <a:ext cx="428628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ŠV1</a:t>
            </a:r>
            <a:endParaRPr lang="hr-HR" sz="1000" dirty="0">
              <a:solidFill>
                <a:schemeClr val="tx1"/>
              </a:solidFill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6000760" y="3929066"/>
            <a:ext cx="357190" cy="214314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hr-HR" sz="1000" dirty="0" smtClean="0">
                <a:solidFill>
                  <a:schemeClr val="tx1"/>
                </a:solidFill>
              </a:rPr>
              <a:t>P1</a:t>
            </a:r>
            <a:endParaRPr lang="hr-HR" sz="1000" dirty="0">
              <a:solidFill>
                <a:schemeClr val="tx1"/>
              </a:solidFill>
            </a:endParaRPr>
          </a:p>
        </p:txBody>
      </p:sp>
      <p:graphicFrame>
        <p:nvGraphicFramePr>
          <p:cNvPr id="15" name="Table 14"/>
          <p:cNvGraphicFramePr>
            <a:graphicFrameLocks noGrp="1"/>
          </p:cNvGraphicFramePr>
          <p:nvPr/>
        </p:nvGraphicFramePr>
        <p:xfrm>
          <a:off x="714348" y="4286256"/>
          <a:ext cx="3568700" cy="1714500"/>
        </p:xfrm>
        <a:graphic>
          <a:graphicData uri="http://schemas.openxmlformats.org/drawingml/2006/table">
            <a:tbl>
              <a:tblPr/>
              <a:tblGrid>
                <a:gridCol w="979332"/>
                <a:gridCol w="294751"/>
                <a:gridCol w="1166325"/>
                <a:gridCol w="291581"/>
                <a:gridCol w="836711"/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Broj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2F2F2"/>
                    </a:solidFill>
                  </a:tcPr>
                </a:tc>
              </a:tr>
              <a:tr h="190500">
                <a:tc gridSpan="3"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Sredstvo i mikrolokacija 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Rok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hr-HR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sredstava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90500">
                <a:tc rowSpan="5"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POKRETNI APARATI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rowSpan="4"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na dijelu k.č 13298/1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A4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 vMerge="1">
                  <a:txBody>
                    <a:bodyPr/>
                    <a:lstStyle/>
                    <a:p>
                      <a:endParaRPr lang="hr-HR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A5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-  na dijelu k.č 13298/13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ŠTAND VLASTITI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ŠV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- na dijelu k.č 13298/1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SAMOSTOJEĆI PANO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P1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     - na dijelu k.č 13298/1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hr-HR" sz="7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270</TotalTime>
  <Words>89</Words>
  <Application>Microsoft Office PowerPoint</Application>
  <PresentationFormat>On-screen Show (4:3)</PresentationFormat>
  <Paragraphs>47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Slavica</dc:creator>
  <cp:lastModifiedBy>Slavica</cp:lastModifiedBy>
  <cp:revision>22</cp:revision>
  <dcterms:created xsi:type="dcterms:W3CDTF">2026-05-04T07:14:25Z</dcterms:created>
  <dcterms:modified xsi:type="dcterms:W3CDTF">2026-05-05T11:03:57Z</dcterms:modified>
</cp:coreProperties>
</file>